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77" r:id="rId3"/>
    <p:sldId id="257" r:id="rId4"/>
    <p:sldId id="280" r:id="rId5"/>
    <p:sldId id="258" r:id="rId6"/>
    <p:sldId id="276" r:id="rId7"/>
    <p:sldId id="281" r:id="rId8"/>
    <p:sldId id="274" r:id="rId9"/>
    <p:sldId id="275" r:id="rId10"/>
    <p:sldId id="259" r:id="rId11"/>
    <p:sldId id="263" r:id="rId12"/>
    <p:sldId id="264" r:id="rId13"/>
    <p:sldId id="273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BCF"/>
    <a:srgbClr val="35B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 snapToGrid="0">
      <p:cViewPr>
        <p:scale>
          <a:sx n="66" d="100"/>
          <a:sy n="66" d="100"/>
        </p:scale>
        <p:origin x="-92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3A4-81E4-4A4B-8B01-0195727355DF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78E-08C4-46FE-BCB7-E4D69AD0AF31}" type="slidenum">
              <a:rPr lang="en-IN" smtClean="0"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3A4-81E4-4A4B-8B01-0195727355DF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78E-08C4-46FE-BCB7-E4D69AD0AF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3A4-81E4-4A4B-8B01-0195727355DF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78E-08C4-46FE-BCB7-E4D69AD0AF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3A4-81E4-4A4B-8B01-0195727355DF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78E-08C4-46FE-BCB7-E4D69AD0AF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3A4-81E4-4A4B-8B01-0195727355DF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58EA78E-08C4-46FE-BCB7-E4D69AD0AF31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3A4-81E4-4A4B-8B01-0195727355DF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78E-08C4-46FE-BCB7-E4D69AD0AF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3A4-81E4-4A4B-8B01-0195727355DF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78E-08C4-46FE-BCB7-E4D69AD0AF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3A4-81E4-4A4B-8B01-0195727355DF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78E-08C4-46FE-BCB7-E4D69AD0AF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3A4-81E4-4A4B-8B01-0195727355DF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78E-08C4-46FE-BCB7-E4D69AD0AF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3A4-81E4-4A4B-8B01-0195727355DF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78E-08C4-46FE-BCB7-E4D69AD0AF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F3A4-81E4-4A4B-8B01-0195727355DF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78E-08C4-46FE-BCB7-E4D69AD0AF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89F3A4-81E4-4A4B-8B01-0195727355DF}" type="datetimeFigureOut">
              <a:rPr lang="en-IN" smtClean="0"/>
              <a:t>30-03-2023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8EA78E-08C4-46FE-BCB7-E4D69AD0AF31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1281759"/>
            <a:ext cx="2975428" cy="4815579"/>
          </a:xfrm>
          <a:prstGeom prst="rect">
            <a:avLst/>
          </a:prstGeom>
        </p:spPr>
      </p:pic>
      <p:pic>
        <p:nvPicPr>
          <p:cNvPr id="11" name="Picture 10" descr="pointer-finger-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660">
            <a:off x="3471069" y="3725275"/>
            <a:ext cx="365760" cy="5172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59519" y="3170460"/>
            <a:ext cx="2362202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Tap on </a:t>
            </a:r>
          </a:p>
          <a:p>
            <a:pPr lvl="0" algn="ctr"/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HBNC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Icon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77160" y="30463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Cambria" pitchFamily="18" charset="0"/>
                <a:cs typeface="Vrinda" panose="020B0502040204020203" pitchFamily="34" charset="0"/>
              </a:rPr>
              <a:t>How to </a:t>
            </a:r>
            <a:r>
              <a:rPr lang="en-US" sz="2400" dirty="0" smtClean="0">
                <a:latin typeface="Cambria" pitchFamily="18" charset="0"/>
                <a:cs typeface="Vrinda" panose="020B0502040204020203" pitchFamily="34" charset="0"/>
              </a:rPr>
              <a:t>use </a:t>
            </a:r>
            <a:r>
              <a:rPr lang="en-US" sz="2400" dirty="0">
                <a:latin typeface="Cambria" pitchFamily="18" charset="0"/>
                <a:cs typeface="Vrinda" panose="020B0502040204020203" pitchFamily="34" charset="0"/>
              </a:rPr>
              <a:t>the application?</a:t>
            </a:r>
            <a:r>
              <a:rPr lang="en-US" dirty="0">
                <a:latin typeface="Cambria" pitchFamily="18" charset="0"/>
                <a:cs typeface="Vrinda" panose="020B0502040204020203" pitchFamily="34" charset="0"/>
              </a:rPr>
              <a:t/>
            </a:r>
            <a:br>
              <a:rPr lang="en-US" dirty="0">
                <a:latin typeface="Cambria" pitchFamily="18" charset="0"/>
                <a:cs typeface="Vrinda" panose="020B0502040204020203" pitchFamily="34" charset="0"/>
              </a:rPr>
            </a:br>
            <a:endParaRPr lang="en-US" dirty="0"/>
          </a:p>
        </p:txBody>
      </p:sp>
      <p:grpSp>
        <p:nvGrpSpPr>
          <p:cNvPr id="21" name="Google Shape;403;p31"/>
          <p:cNvGrpSpPr/>
          <p:nvPr/>
        </p:nvGrpSpPr>
        <p:grpSpPr>
          <a:xfrm>
            <a:off x="2447569" y="856151"/>
            <a:ext cx="3067860" cy="5714117"/>
            <a:chOff x="2547150" y="166606"/>
            <a:chExt cx="2475185" cy="5134024"/>
          </a:xfrm>
        </p:grpSpPr>
        <p:sp>
          <p:nvSpPr>
            <p:cNvPr id="22" name="Google Shape;404;p31"/>
            <p:cNvSpPr/>
            <p:nvPr/>
          </p:nvSpPr>
          <p:spPr>
            <a:xfrm>
              <a:off x="2547150" y="166606"/>
              <a:ext cx="2475185" cy="5134024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405;p31"/>
            <p:cNvSpPr/>
            <p:nvPr/>
          </p:nvSpPr>
          <p:spPr>
            <a:xfrm>
              <a:off x="3532718" y="5005063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406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407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064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"/>
          <a:stretch/>
        </p:blipFill>
        <p:spPr>
          <a:xfrm>
            <a:off x="2604145" y="846867"/>
            <a:ext cx="2959328" cy="5060447"/>
          </a:xfrm>
          <a:prstGeom prst="rect">
            <a:avLst/>
          </a:prstGeom>
        </p:spPr>
      </p:pic>
      <p:grpSp>
        <p:nvGrpSpPr>
          <p:cNvPr id="14" name="Google Shape;403;p31"/>
          <p:cNvGrpSpPr/>
          <p:nvPr/>
        </p:nvGrpSpPr>
        <p:grpSpPr>
          <a:xfrm>
            <a:off x="2580904" y="366054"/>
            <a:ext cx="2978067" cy="6063770"/>
            <a:chOff x="2547150" y="166606"/>
            <a:chExt cx="2475185" cy="5134024"/>
          </a:xfrm>
        </p:grpSpPr>
        <p:sp>
          <p:nvSpPr>
            <p:cNvPr id="17" name="Google Shape;404;p31"/>
            <p:cNvSpPr/>
            <p:nvPr/>
          </p:nvSpPr>
          <p:spPr>
            <a:xfrm>
              <a:off x="2547150" y="166606"/>
              <a:ext cx="2475185" cy="5134024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405;p31"/>
            <p:cNvSpPr/>
            <p:nvPr/>
          </p:nvSpPr>
          <p:spPr>
            <a:xfrm>
              <a:off x="3532719" y="5006685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406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07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86601" y="848220"/>
            <a:ext cx="1796142" cy="44518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List of Mother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7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/>
          <a:stretch/>
        </p:blipFill>
        <p:spPr>
          <a:xfrm>
            <a:off x="2580904" y="802671"/>
            <a:ext cx="3086100" cy="5478830"/>
          </a:xfrm>
          <a:prstGeom prst="rect">
            <a:avLst/>
          </a:prstGeom>
        </p:spPr>
      </p:pic>
      <p:grpSp>
        <p:nvGrpSpPr>
          <p:cNvPr id="12" name="Google Shape;403;p31"/>
          <p:cNvGrpSpPr/>
          <p:nvPr/>
        </p:nvGrpSpPr>
        <p:grpSpPr>
          <a:xfrm>
            <a:off x="2580904" y="366054"/>
            <a:ext cx="2978067" cy="6063770"/>
            <a:chOff x="2547150" y="166606"/>
            <a:chExt cx="2475185" cy="5134024"/>
          </a:xfrm>
        </p:grpSpPr>
        <p:sp>
          <p:nvSpPr>
            <p:cNvPr id="14" name="Google Shape;404;p31"/>
            <p:cNvSpPr/>
            <p:nvPr/>
          </p:nvSpPr>
          <p:spPr>
            <a:xfrm>
              <a:off x="2547150" y="166606"/>
              <a:ext cx="2475185" cy="5134024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405;p31"/>
            <p:cNvSpPr/>
            <p:nvPr/>
          </p:nvSpPr>
          <p:spPr>
            <a:xfrm>
              <a:off x="3532719" y="5006685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406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407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086601" y="2952750"/>
            <a:ext cx="2710542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ASHA and AWC Tag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pointer-finger-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660">
            <a:off x="3369866" y="4865384"/>
            <a:ext cx="365760" cy="5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"/>
          <a:stretch/>
        </p:blipFill>
        <p:spPr>
          <a:xfrm>
            <a:off x="2608434" y="891517"/>
            <a:ext cx="2950537" cy="3833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7" b="8180"/>
          <a:stretch/>
        </p:blipFill>
        <p:spPr>
          <a:xfrm>
            <a:off x="2608093" y="4325256"/>
            <a:ext cx="2936364" cy="1625601"/>
          </a:xfrm>
          <a:prstGeom prst="rect">
            <a:avLst/>
          </a:prstGeom>
        </p:spPr>
      </p:pic>
      <p:grpSp>
        <p:nvGrpSpPr>
          <p:cNvPr id="14" name="Google Shape;403;p31"/>
          <p:cNvGrpSpPr/>
          <p:nvPr/>
        </p:nvGrpSpPr>
        <p:grpSpPr>
          <a:xfrm>
            <a:off x="2580904" y="366054"/>
            <a:ext cx="2978067" cy="6063770"/>
            <a:chOff x="2547150" y="166606"/>
            <a:chExt cx="2475185" cy="5134024"/>
          </a:xfrm>
        </p:grpSpPr>
        <p:sp>
          <p:nvSpPr>
            <p:cNvPr id="17" name="Google Shape;404;p31"/>
            <p:cNvSpPr/>
            <p:nvPr/>
          </p:nvSpPr>
          <p:spPr>
            <a:xfrm>
              <a:off x="2547150" y="166606"/>
              <a:ext cx="2475185" cy="5134024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405;p31"/>
            <p:cNvSpPr/>
            <p:nvPr/>
          </p:nvSpPr>
          <p:spPr>
            <a:xfrm>
              <a:off x="3532719" y="5006685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406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07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06041" y="1936770"/>
            <a:ext cx="3857158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Child Monthly Monitoring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2" name="Picture 21" descr="pointer-finger-h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660">
            <a:off x="3417751" y="5824001"/>
            <a:ext cx="365760" cy="5172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27814" y="2974524"/>
            <a:ext cx="3835385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200" dirty="0">
                <a:latin typeface="Calibri" pitchFamily="34" charset="0"/>
                <a:cs typeface="Calibri" panose="020F0502020204030204" pitchFamily="34" charset="0"/>
              </a:rPr>
              <a:t>Tap on ‘save and upload’ button</a:t>
            </a:r>
            <a:endParaRPr lang="en-US" altLang="en-US" sz="2200" dirty="0"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7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 b="5085"/>
          <a:stretch/>
        </p:blipFill>
        <p:spPr>
          <a:xfrm>
            <a:off x="2557261" y="786900"/>
            <a:ext cx="3086100" cy="5359969"/>
          </a:xfrm>
          <a:prstGeom prst="rect">
            <a:avLst/>
          </a:prstGeom>
        </p:spPr>
      </p:pic>
      <p:grpSp>
        <p:nvGrpSpPr>
          <p:cNvPr id="10" name="Google Shape;403;p31"/>
          <p:cNvGrpSpPr/>
          <p:nvPr/>
        </p:nvGrpSpPr>
        <p:grpSpPr>
          <a:xfrm>
            <a:off x="2580904" y="366054"/>
            <a:ext cx="2978067" cy="6063770"/>
            <a:chOff x="2547150" y="166606"/>
            <a:chExt cx="2475185" cy="5134024"/>
          </a:xfrm>
        </p:grpSpPr>
        <p:sp>
          <p:nvSpPr>
            <p:cNvPr id="12" name="Google Shape;404;p31"/>
            <p:cNvSpPr/>
            <p:nvPr/>
          </p:nvSpPr>
          <p:spPr>
            <a:xfrm>
              <a:off x="2547150" y="166606"/>
              <a:ext cx="2475185" cy="5134024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405;p31"/>
            <p:cNvSpPr/>
            <p:nvPr/>
          </p:nvSpPr>
          <p:spPr>
            <a:xfrm>
              <a:off x="3532719" y="5006685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406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407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7" name="Picture 16" descr="pointer-finger-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660">
            <a:off x="3417752" y="4416116"/>
            <a:ext cx="365760" cy="5172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46308" y="3119616"/>
            <a:ext cx="3102492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Tap on ‘ok’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upload Completed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17249"/>
          <a:stretch/>
        </p:blipFill>
        <p:spPr>
          <a:xfrm>
            <a:off x="2686603" y="879395"/>
            <a:ext cx="2770768" cy="5027919"/>
          </a:xfrm>
          <a:prstGeom prst="rect">
            <a:avLst/>
          </a:prstGeom>
        </p:spPr>
      </p:pic>
      <p:grpSp>
        <p:nvGrpSpPr>
          <p:cNvPr id="18" name="Google Shape;403;p31"/>
          <p:cNvGrpSpPr/>
          <p:nvPr/>
        </p:nvGrpSpPr>
        <p:grpSpPr>
          <a:xfrm>
            <a:off x="2580904" y="366054"/>
            <a:ext cx="2978067" cy="6063770"/>
            <a:chOff x="2547150" y="166606"/>
            <a:chExt cx="2475185" cy="5134024"/>
          </a:xfrm>
        </p:grpSpPr>
        <p:sp>
          <p:nvSpPr>
            <p:cNvPr id="19" name="Google Shape;404;p31"/>
            <p:cNvSpPr/>
            <p:nvPr/>
          </p:nvSpPr>
          <p:spPr>
            <a:xfrm>
              <a:off x="2547150" y="166606"/>
              <a:ext cx="2475185" cy="5134024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05;p31"/>
            <p:cNvSpPr/>
            <p:nvPr/>
          </p:nvSpPr>
          <p:spPr>
            <a:xfrm>
              <a:off x="3532719" y="5006685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406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407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86601" y="2952750"/>
            <a:ext cx="2797628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Tap on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Upload stored files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pointer-finger-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660">
            <a:off x="3292953" y="2244812"/>
            <a:ext cx="365760" cy="5172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4BC3A41-8F65-45BA-A838-CF5C76FEF268}"/>
              </a:ext>
            </a:extLst>
          </p:cNvPr>
          <p:cNvSpPr/>
          <p:nvPr/>
        </p:nvSpPr>
        <p:spPr>
          <a:xfrm>
            <a:off x="3714481" y="2029562"/>
            <a:ext cx="1510662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65636" y="1981616"/>
            <a:ext cx="5137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bn-IN" sz="2000" dirty="0">
                <a:latin typeface="Calibri" panose="020F0502020204030204" pitchFamily="34" charset="0"/>
                <a:cs typeface="Vrinda" panose="020B0502040204020203" pitchFamily="34" charset="0"/>
              </a:rPr>
              <a:t>- </a:t>
            </a:r>
            <a:r>
              <a:rPr lang="en-US" sz="2000" dirty="0" smtClean="0">
                <a:latin typeface="Calibri" panose="020F0502020204030204" pitchFamily="34" charset="0"/>
                <a:cs typeface="Vrinda" panose="020B0502040204020203" pitchFamily="34" charset="0"/>
              </a:rPr>
              <a:t>Mobile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internet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connectivity is required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4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403;p31"/>
          <p:cNvGrpSpPr/>
          <p:nvPr/>
        </p:nvGrpSpPr>
        <p:grpSpPr>
          <a:xfrm>
            <a:off x="2580904" y="366054"/>
            <a:ext cx="2978067" cy="6063770"/>
            <a:chOff x="2547150" y="166606"/>
            <a:chExt cx="2475185" cy="5134024"/>
          </a:xfrm>
        </p:grpSpPr>
        <p:sp>
          <p:nvSpPr>
            <p:cNvPr id="19" name="Google Shape;404;p31"/>
            <p:cNvSpPr/>
            <p:nvPr/>
          </p:nvSpPr>
          <p:spPr>
            <a:xfrm>
              <a:off x="2547150" y="166606"/>
              <a:ext cx="2475185" cy="5134024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05;p31"/>
            <p:cNvSpPr/>
            <p:nvPr/>
          </p:nvSpPr>
          <p:spPr>
            <a:xfrm>
              <a:off x="3532719" y="5006685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406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407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47985" y="2952750"/>
            <a:ext cx="4016828" cy="8002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Tap on ‘ok’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Completed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Upload stored files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1402" y="1981616"/>
            <a:ext cx="5137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bn-IN" sz="2000" dirty="0">
                <a:latin typeface="Calibri" panose="020F0502020204030204" pitchFamily="34" charset="0"/>
                <a:cs typeface="Vrinda" panose="020B0502040204020203" pitchFamily="34" charset="0"/>
              </a:rPr>
              <a:t>- </a:t>
            </a:r>
            <a:r>
              <a:rPr lang="en-US" sz="2000" dirty="0" smtClean="0">
                <a:latin typeface="Calibri" panose="020F0502020204030204" pitchFamily="34" charset="0"/>
                <a:cs typeface="Vrinda" panose="020B0502040204020203" pitchFamily="34" charset="0"/>
              </a:rPr>
              <a:t>Mobile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internet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connectivity is required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"/>
          <a:stretch/>
        </p:blipFill>
        <p:spPr>
          <a:xfrm>
            <a:off x="2644639" y="957942"/>
            <a:ext cx="2798218" cy="4949373"/>
          </a:xfrm>
          <a:prstGeom prst="rect">
            <a:avLst/>
          </a:prstGeom>
        </p:spPr>
      </p:pic>
      <p:pic>
        <p:nvPicPr>
          <p:cNvPr id="13" name="Picture 12" descr="pointer-finger-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660">
            <a:off x="3272831" y="4179210"/>
            <a:ext cx="365760" cy="5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03;p31"/>
          <p:cNvGrpSpPr/>
          <p:nvPr/>
        </p:nvGrpSpPr>
        <p:grpSpPr>
          <a:xfrm>
            <a:off x="2447569" y="464273"/>
            <a:ext cx="3067860" cy="5714117"/>
            <a:chOff x="2547150" y="166606"/>
            <a:chExt cx="2475185" cy="5134024"/>
          </a:xfrm>
        </p:grpSpPr>
        <p:sp>
          <p:nvSpPr>
            <p:cNvPr id="5" name="Google Shape;404;p31"/>
            <p:cNvSpPr/>
            <p:nvPr/>
          </p:nvSpPr>
          <p:spPr>
            <a:xfrm>
              <a:off x="2547150" y="166606"/>
              <a:ext cx="2475185" cy="5134024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405;p31"/>
            <p:cNvSpPr/>
            <p:nvPr/>
          </p:nvSpPr>
          <p:spPr>
            <a:xfrm>
              <a:off x="3532718" y="5005063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406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407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"/>
          <a:stretch/>
        </p:blipFill>
        <p:spPr>
          <a:xfrm>
            <a:off x="2551881" y="982075"/>
            <a:ext cx="2872448" cy="46784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1" y="2952750"/>
            <a:ext cx="2289628" cy="1107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This splash screen will appear</a:t>
            </a:r>
          </a:p>
          <a:p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03;p31"/>
          <p:cNvGrpSpPr/>
          <p:nvPr/>
        </p:nvGrpSpPr>
        <p:grpSpPr>
          <a:xfrm>
            <a:off x="2642156" y="835932"/>
            <a:ext cx="2934554" cy="5578162"/>
            <a:chOff x="2547150" y="166606"/>
            <a:chExt cx="2475185" cy="5134024"/>
          </a:xfrm>
        </p:grpSpPr>
        <p:sp>
          <p:nvSpPr>
            <p:cNvPr id="5" name="Google Shape;404;p31"/>
            <p:cNvSpPr/>
            <p:nvPr/>
          </p:nvSpPr>
          <p:spPr>
            <a:xfrm>
              <a:off x="2547150" y="166606"/>
              <a:ext cx="2475185" cy="5134024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405;p31"/>
            <p:cNvSpPr/>
            <p:nvPr/>
          </p:nvSpPr>
          <p:spPr>
            <a:xfrm>
              <a:off x="3532719" y="5006685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406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407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178626" y="20303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Cambria" pitchFamily="18" charset="0"/>
                <a:cs typeface="Vrinda" panose="020B0502040204020203" pitchFamily="34" charset="0"/>
              </a:rPr>
              <a:t>User </a:t>
            </a:r>
            <a:r>
              <a:rPr lang="en-US" sz="2400" dirty="0" smtClean="0">
                <a:latin typeface="Cambria" pitchFamily="18" charset="0"/>
                <a:cs typeface="Vrinda" panose="020B0502040204020203" pitchFamily="34" charset="0"/>
              </a:rPr>
              <a:t>login </a:t>
            </a:r>
            <a:r>
              <a:rPr lang="en-US" dirty="0">
                <a:latin typeface="Cambria" pitchFamily="18" charset="0"/>
                <a:cs typeface="Vrinda" panose="020B0502040204020203" pitchFamily="34" charset="0"/>
              </a:rPr>
              <a:t/>
            </a:r>
            <a:br>
              <a:rPr lang="en-US" dirty="0">
                <a:latin typeface="Cambria" pitchFamily="18" charset="0"/>
                <a:cs typeface="Vrinda" panose="020B0502040204020203" pitchFamily="34" charset="0"/>
              </a:rPr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459112" y="1981616"/>
            <a:ext cx="5137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bn-IN" sz="2000" dirty="0">
                <a:latin typeface="Calibri" panose="020F0502020204030204" pitchFamily="34" charset="0"/>
                <a:cs typeface="Vrinda" panose="020B0502040204020203" pitchFamily="34" charset="0"/>
              </a:rPr>
              <a:t>- </a:t>
            </a:r>
            <a:r>
              <a:rPr lang="en-US" sz="2000" dirty="0" smtClean="0">
                <a:latin typeface="Calibri" panose="020F0502020204030204" pitchFamily="34" charset="0"/>
                <a:cs typeface="Vrinda" panose="020B0502040204020203" pitchFamily="34" charset="0"/>
              </a:rPr>
              <a:t>Mobile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internet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connectivity is required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xmlns="" id="{5B6F57E8-6665-4B7F-AAFD-670F8549774D}"/>
              </a:ext>
            </a:extLst>
          </p:cNvPr>
          <p:cNvSpPr/>
          <p:nvPr/>
        </p:nvSpPr>
        <p:spPr>
          <a:xfrm>
            <a:off x="5748188" y="3746602"/>
            <a:ext cx="696686" cy="127214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2724326" y="1320801"/>
            <a:ext cx="2770214" cy="4730377"/>
          </a:xfrm>
          <a:prstGeom prst="rect">
            <a:avLst/>
          </a:prstGeom>
        </p:spPr>
      </p:pic>
      <p:pic>
        <p:nvPicPr>
          <p:cNvPr id="18" name="Picture 17" descr="pointer-finger-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660">
            <a:off x="3293385" y="4884823"/>
            <a:ext cx="359861" cy="5172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18664" y="3946254"/>
            <a:ext cx="5194365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your user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password and tap on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login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403;p31"/>
          <p:cNvGrpSpPr/>
          <p:nvPr/>
        </p:nvGrpSpPr>
        <p:grpSpPr>
          <a:xfrm>
            <a:off x="2447569" y="623927"/>
            <a:ext cx="3067860" cy="5714117"/>
            <a:chOff x="2547150" y="166606"/>
            <a:chExt cx="2475185" cy="5134024"/>
          </a:xfrm>
        </p:grpSpPr>
        <p:sp>
          <p:nvSpPr>
            <p:cNvPr id="18" name="Google Shape;404;p31"/>
            <p:cNvSpPr/>
            <p:nvPr/>
          </p:nvSpPr>
          <p:spPr>
            <a:xfrm>
              <a:off x="2547150" y="166606"/>
              <a:ext cx="2475185" cy="5134024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405;p31"/>
            <p:cNvSpPr/>
            <p:nvPr/>
          </p:nvSpPr>
          <p:spPr>
            <a:xfrm>
              <a:off x="3532718" y="5005063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06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407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/>
          <a:stretch/>
        </p:blipFill>
        <p:spPr>
          <a:xfrm>
            <a:off x="2527794" y="1209136"/>
            <a:ext cx="2871519" cy="46525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94664" y="1981616"/>
            <a:ext cx="5137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bn-IN" sz="2000" dirty="0">
                <a:latin typeface="Calibri" panose="020F0502020204030204" pitchFamily="34" charset="0"/>
                <a:cs typeface="Vrinda" panose="020B0502040204020203" pitchFamily="34" charset="0"/>
              </a:rPr>
              <a:t>- </a:t>
            </a:r>
            <a:r>
              <a:rPr lang="en-US" sz="2000" dirty="0" smtClean="0">
                <a:latin typeface="Calibri" panose="020F0502020204030204" pitchFamily="34" charset="0"/>
                <a:cs typeface="Vrinda" panose="020B0502040204020203" pitchFamily="34" charset="0"/>
              </a:rPr>
              <a:t>Mobile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internet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connectivity is required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xmlns="" id="{BD0CF666-F77E-4736-B236-755A79629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456" y="3116510"/>
            <a:ext cx="586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2000" dirty="0">
                <a:cs typeface="Calibri" panose="020F0502020204030204" pitchFamily="34" charset="0"/>
              </a:rPr>
              <a:t>Please wait for few seconds, the application will download user </a:t>
            </a:r>
            <a:r>
              <a:rPr lang="en-US" altLang="en-US" sz="2000" dirty="0" smtClean="0">
                <a:cs typeface="Calibri" panose="020F0502020204030204" pitchFamily="34" charset="0"/>
              </a:rPr>
              <a:t>and </a:t>
            </a:r>
            <a:r>
              <a:rPr lang="en-US" altLang="en-US" sz="2000" dirty="0">
                <a:cs typeface="Calibri" panose="020F0502020204030204" pitchFamily="34" charset="0"/>
              </a:rPr>
              <a:t>ASHA </a:t>
            </a:r>
            <a:r>
              <a:rPr lang="en-US" altLang="en-US" sz="2000" dirty="0" smtClean="0">
                <a:cs typeface="Calibri" panose="020F0502020204030204" pitchFamily="34" charset="0"/>
              </a:rPr>
              <a:t>details</a:t>
            </a:r>
            <a:endParaRPr lang="en-US" altLang="en-US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/>
          <a:stretch/>
        </p:blipFill>
        <p:spPr>
          <a:xfrm>
            <a:off x="2561343" y="1168078"/>
            <a:ext cx="2910544" cy="4673647"/>
          </a:xfrm>
          <a:prstGeom prst="rect">
            <a:avLst/>
          </a:prstGeom>
        </p:spPr>
      </p:pic>
      <p:grpSp>
        <p:nvGrpSpPr>
          <p:cNvPr id="14" name="Google Shape;403;p31"/>
          <p:cNvGrpSpPr/>
          <p:nvPr/>
        </p:nvGrpSpPr>
        <p:grpSpPr>
          <a:xfrm>
            <a:off x="2447569" y="623927"/>
            <a:ext cx="3067860" cy="5714117"/>
            <a:chOff x="2547150" y="166606"/>
            <a:chExt cx="2475185" cy="5134024"/>
          </a:xfrm>
        </p:grpSpPr>
        <p:sp>
          <p:nvSpPr>
            <p:cNvPr id="18" name="Google Shape;404;p31"/>
            <p:cNvSpPr/>
            <p:nvPr/>
          </p:nvSpPr>
          <p:spPr>
            <a:xfrm>
              <a:off x="2547150" y="166606"/>
              <a:ext cx="2475185" cy="5134024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405;p31"/>
            <p:cNvSpPr/>
            <p:nvPr/>
          </p:nvSpPr>
          <p:spPr>
            <a:xfrm>
              <a:off x="3532718" y="5005063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06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407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346308" y="695778"/>
            <a:ext cx="3102492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Login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826996E-68D9-4AE6-AFF1-10C4D76A2442}"/>
              </a:ext>
            </a:extLst>
          </p:cNvPr>
          <p:cNvSpPr txBox="1"/>
          <p:nvPr/>
        </p:nvSpPr>
        <p:spPr>
          <a:xfrm>
            <a:off x="5776626" y="2905566"/>
            <a:ext cx="5918200" cy="1107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login credential (user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ID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application will auto-populate the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Sub-Centre and ANM details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xmlns="" id="{5B6F57E8-6665-4B7F-AAFD-670F8549774D}"/>
              </a:ext>
            </a:extLst>
          </p:cNvPr>
          <p:cNvSpPr/>
          <p:nvPr/>
        </p:nvSpPr>
        <p:spPr>
          <a:xfrm>
            <a:off x="5748188" y="1351792"/>
            <a:ext cx="696686" cy="127214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2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03;p31"/>
          <p:cNvGrpSpPr/>
          <p:nvPr/>
        </p:nvGrpSpPr>
        <p:grpSpPr>
          <a:xfrm>
            <a:off x="2580904" y="366054"/>
            <a:ext cx="2978067" cy="6063770"/>
            <a:chOff x="2547150" y="166606"/>
            <a:chExt cx="2475185" cy="5134024"/>
          </a:xfrm>
        </p:grpSpPr>
        <p:sp>
          <p:nvSpPr>
            <p:cNvPr id="5" name="Google Shape;404;p31"/>
            <p:cNvSpPr/>
            <p:nvPr/>
          </p:nvSpPr>
          <p:spPr>
            <a:xfrm>
              <a:off x="2547150" y="166606"/>
              <a:ext cx="2475185" cy="5134024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405;p31"/>
            <p:cNvSpPr/>
            <p:nvPr/>
          </p:nvSpPr>
          <p:spPr>
            <a:xfrm>
              <a:off x="3532719" y="5006685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406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407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" b="5085"/>
          <a:stretch/>
        </p:blipFill>
        <p:spPr>
          <a:xfrm>
            <a:off x="2701189" y="970939"/>
            <a:ext cx="2844133" cy="50308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14031" y="1022388"/>
            <a:ext cx="2202542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Care of Newborn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/>
          <a:stretch/>
        </p:blipFill>
        <p:spPr>
          <a:xfrm>
            <a:off x="2561343" y="1168078"/>
            <a:ext cx="2910544" cy="4673647"/>
          </a:xfrm>
          <a:prstGeom prst="rect">
            <a:avLst/>
          </a:prstGeom>
        </p:spPr>
      </p:pic>
      <p:grpSp>
        <p:nvGrpSpPr>
          <p:cNvPr id="14" name="Google Shape;403;p31"/>
          <p:cNvGrpSpPr/>
          <p:nvPr/>
        </p:nvGrpSpPr>
        <p:grpSpPr>
          <a:xfrm>
            <a:off x="2447569" y="623927"/>
            <a:ext cx="3067860" cy="5714117"/>
            <a:chOff x="2547150" y="166606"/>
            <a:chExt cx="2475185" cy="5134024"/>
          </a:xfrm>
        </p:grpSpPr>
        <p:sp>
          <p:nvSpPr>
            <p:cNvPr id="18" name="Google Shape;404;p31"/>
            <p:cNvSpPr/>
            <p:nvPr/>
          </p:nvSpPr>
          <p:spPr>
            <a:xfrm>
              <a:off x="2547150" y="166606"/>
              <a:ext cx="2475185" cy="5134024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405;p31"/>
            <p:cNvSpPr/>
            <p:nvPr/>
          </p:nvSpPr>
          <p:spPr>
            <a:xfrm>
              <a:off x="3532718" y="5005063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06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407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346308" y="1711758"/>
            <a:ext cx="3102492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Tap Here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pointer-finger-hi.png">
            <a:extLst>
              <a:ext uri="{FF2B5EF4-FFF2-40B4-BE49-F238E27FC236}">
                <a16:creationId xmlns:a16="http://schemas.microsoft.com/office/drawing/2014/main" xmlns="" id="{4ACD5E97-A0DA-45E3-A985-F54DBF6685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89450">
            <a:off x="5332549" y="1453113"/>
            <a:ext cx="365760" cy="51729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EC78B5-2946-469F-8C87-55240C2086B2}"/>
              </a:ext>
            </a:extLst>
          </p:cNvPr>
          <p:cNvSpPr/>
          <p:nvPr/>
        </p:nvSpPr>
        <p:spPr>
          <a:xfrm>
            <a:off x="4946834" y="1185444"/>
            <a:ext cx="365760" cy="364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5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17249"/>
          <a:stretch/>
        </p:blipFill>
        <p:spPr>
          <a:xfrm>
            <a:off x="2686603" y="879395"/>
            <a:ext cx="2770768" cy="5027919"/>
          </a:xfrm>
          <a:prstGeom prst="rect">
            <a:avLst/>
          </a:prstGeom>
        </p:spPr>
      </p:pic>
      <p:grpSp>
        <p:nvGrpSpPr>
          <p:cNvPr id="18" name="Google Shape;403;p31"/>
          <p:cNvGrpSpPr/>
          <p:nvPr/>
        </p:nvGrpSpPr>
        <p:grpSpPr>
          <a:xfrm>
            <a:off x="2580904" y="366054"/>
            <a:ext cx="2978067" cy="6063770"/>
            <a:chOff x="2547150" y="166606"/>
            <a:chExt cx="2475185" cy="5134024"/>
          </a:xfrm>
        </p:grpSpPr>
        <p:sp>
          <p:nvSpPr>
            <p:cNvPr id="19" name="Google Shape;404;p31"/>
            <p:cNvSpPr/>
            <p:nvPr/>
          </p:nvSpPr>
          <p:spPr>
            <a:xfrm>
              <a:off x="2547150" y="166606"/>
              <a:ext cx="2475185" cy="5134024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05;p31"/>
            <p:cNvSpPr/>
            <p:nvPr/>
          </p:nvSpPr>
          <p:spPr>
            <a:xfrm>
              <a:off x="3532719" y="5006685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406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407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86600" y="2952750"/>
            <a:ext cx="3494313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Tap on Child Data Download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pointer-finger-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660">
            <a:off x="3292953" y="1940018"/>
            <a:ext cx="365760" cy="5172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4BC3A41-8F65-45BA-A838-CF5C76FEF268}"/>
              </a:ext>
            </a:extLst>
          </p:cNvPr>
          <p:cNvSpPr/>
          <p:nvPr/>
        </p:nvSpPr>
        <p:spPr>
          <a:xfrm>
            <a:off x="3714481" y="1739282"/>
            <a:ext cx="1510662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3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18307"/>
          <a:stretch/>
        </p:blipFill>
        <p:spPr>
          <a:xfrm>
            <a:off x="2613453" y="951967"/>
            <a:ext cx="2912973" cy="5027919"/>
          </a:xfrm>
          <a:prstGeom prst="rect">
            <a:avLst/>
          </a:prstGeom>
        </p:spPr>
      </p:pic>
      <p:grpSp>
        <p:nvGrpSpPr>
          <p:cNvPr id="14" name="Google Shape;403;p31"/>
          <p:cNvGrpSpPr/>
          <p:nvPr/>
        </p:nvGrpSpPr>
        <p:grpSpPr>
          <a:xfrm>
            <a:off x="2580904" y="366054"/>
            <a:ext cx="2978067" cy="6063770"/>
            <a:chOff x="2547150" y="166606"/>
            <a:chExt cx="2475185" cy="5134024"/>
          </a:xfrm>
        </p:grpSpPr>
        <p:sp>
          <p:nvSpPr>
            <p:cNvPr id="16" name="Google Shape;404;p31"/>
            <p:cNvSpPr/>
            <p:nvPr/>
          </p:nvSpPr>
          <p:spPr>
            <a:xfrm>
              <a:off x="2547150" y="166606"/>
              <a:ext cx="2475185" cy="5134024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405;p31"/>
            <p:cNvSpPr/>
            <p:nvPr/>
          </p:nvSpPr>
          <p:spPr>
            <a:xfrm>
              <a:off x="3532719" y="5006685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406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407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0" name="Picture 19" descr="pointer-finger-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660">
            <a:off x="3369866" y="4865384"/>
            <a:ext cx="365760" cy="5172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22151" y="2952750"/>
            <a:ext cx="4568372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Tap on ‘ok’ Data Download Complete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498</TotalTime>
  <Words>146</Words>
  <Application>Microsoft Office PowerPoint</Application>
  <PresentationFormat>Custom</PresentationFormat>
  <Paragraphs>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Sanjay Roy</cp:lastModifiedBy>
  <cp:revision>67</cp:revision>
  <dcterms:created xsi:type="dcterms:W3CDTF">2022-08-22T04:36:37Z</dcterms:created>
  <dcterms:modified xsi:type="dcterms:W3CDTF">2023-03-30T12:29:58Z</dcterms:modified>
</cp:coreProperties>
</file>